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wtourbusinessl.com/" TargetMode="External"/><Relationship Id="rId3" Type="http://schemas.openxmlformats.org/officeDocument/2006/relationships/hyperlink" Target="http://www.amadeus.ru/" TargetMode="External"/><Relationship Id="rId7" Type="http://schemas.openxmlformats.org/officeDocument/2006/relationships/hyperlink" Target="http://www.pravo-law.kiev.ua/cgibin/matrix.cgi/pravo.html" TargetMode="External"/><Relationship Id="rId2" Type="http://schemas.openxmlformats.org/officeDocument/2006/relationships/hyperlink" Target="http://www.dataplus.r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overia-tourism.com/" TargetMode="External"/><Relationship Id="rId5" Type="http://schemas.openxmlformats.org/officeDocument/2006/relationships/hyperlink" Target="http://www.kompassukraine.com/" TargetMode="External"/><Relationship Id="rId4" Type="http://schemas.openxmlformats.org/officeDocument/2006/relationships/hyperlink" Target="http://www.worldtourism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00392" cy="2016224"/>
          </a:xfrm>
        </p:spPr>
        <p:txBody>
          <a:bodyPr>
            <a:normAutofit fontScale="90000"/>
          </a:bodyPr>
          <a:lstStyle/>
          <a:p>
            <a:r>
              <a:rPr lang="uk-UA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ru-RU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Інформаційні</a:t>
            </a:r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туристичній</a:t>
            </a:r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індустрії</a:t>
            </a:r>
            <a:r>
              <a:rPr lang="uk-UA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ru-RU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Сучасні технології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3688396"/>
            <a:ext cx="4475921" cy="298096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Інформаційні технології на підприємстві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688397"/>
            <a:ext cx="4253093" cy="29809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043608" y="2492896"/>
            <a:ext cx="7128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242 Туризм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 знань 24 Сфера обслуговування</a:t>
            </a:r>
            <a:br>
              <a:rPr lang="ru-RU" sz="2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4D-принтеры и другие новые технологии, которые вас удивят. Фото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636213" cy="655272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2255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Мета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1337426"/>
            <a:ext cx="80855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Метою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 навчальної дисципліни є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формування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спеціальних професійних знань у</a:t>
            </a:r>
            <a:r>
              <a:rPr lang="uk-UA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студентів з теоретичних основ автоматизації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управління та </a:t>
            </a:r>
            <a:r>
              <a:rPr lang="uk-UA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експлуатації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підприємств готельно-ресторанного бізнесу, особливостей функціонування готельних і ресторанних підприємств</a:t>
            </a:r>
            <a:r>
              <a:rPr lang="uk-UA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за допомогою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засобів інформаційних технологій</a:t>
            </a:r>
            <a:r>
              <a:rPr lang="uk-UA" spc="-5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та підвищення ефективності їх конкурентоспроможності.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3356992"/>
            <a:ext cx="8085584" cy="2959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 </a:t>
            </a:r>
            <a:r>
              <a:rPr lang="uk-UA" b="1" u="sng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дисципліни: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формування і закріплення знань про використання інформаційних технологій і систем в готельно-ресторанної діяльності, їх інформаційного та програмного забезпечення. 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496570" algn="l"/>
              </a:tabLst>
            </a:pP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Практичні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формування вмінь та навичок що необхідні для використання універсальних то спеціалізованих пакетів програм, розвиток практичних навичок з використання локальних і глобальних мереж</a:t>
            </a:r>
            <a:r>
              <a:rPr lang="uk-UA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освоєння методик і технологій автоматизованого управління готельними та ресторанними 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закладами.</a:t>
            </a:r>
            <a:endParaRPr lang="ru-RU" sz="1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64704"/>
          </a:xfrm>
        </p:spPr>
        <p:txBody>
          <a:bodyPr/>
          <a:lstStyle/>
          <a:p>
            <a:r>
              <a:rPr lang="uk-UA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Компетенції: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68760"/>
            <a:ext cx="8301608" cy="5112568"/>
          </a:xfrm>
        </p:spPr>
        <p:txBody>
          <a:bodyPr>
            <a:noAutofit/>
          </a:bodyPr>
          <a:lstStyle/>
          <a:p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Навички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використання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інформаційних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комунікаційних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технологій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Розуміння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принципів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процесів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технологій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організації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роботи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суб’єкта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туристичної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індустрії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її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підсистем</a:t>
            </a: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Здатність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використовувати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роботі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туристичних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підприємств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інформаційні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технології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та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офісну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техніку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Інформаційні технології у світі електроніки або в яких шкалах вимірюється  твоя лінь - Polytech Event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8736905" cy="65185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Теми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908720"/>
            <a:ext cx="8615300" cy="5543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uk-UA" sz="3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Навички використання інформаційних і комунікаційних технологій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uk-UA" sz="3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Здатність використовувати на практиці основи діючого законодавства та відстежувати зміни в ньому.</a:t>
            </a:r>
          </a:p>
          <a:p>
            <a:pPr marL="457200" indent="-457200" algn="just">
              <a:lnSpc>
                <a:spcPct val="115000"/>
              </a:lnSpc>
              <a:spcAft>
                <a:spcPts val="0"/>
              </a:spcAft>
              <a:buAutoNum type="arabicPeriod"/>
            </a:pPr>
            <a:r>
              <a:rPr lang="uk-UA" sz="3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Здатність розробляти нові послуги(продукцію)з </a:t>
            </a:r>
            <a:r>
              <a:rPr lang="uk-UA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використанрням</a:t>
            </a:r>
            <a:r>
              <a:rPr lang="uk-UA" sz="3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інноваційних технологій виробництва та обслуговування споживачів.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729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Список рекомендованих джерел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96344" y="597080"/>
            <a:ext cx="4572000" cy="54591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50000"/>
              </a:lnSpc>
              <a:spcAft>
                <a:spcPts val="0"/>
              </a:spcAft>
              <a:tabLst>
                <a:tab pos="149225" algn="l"/>
              </a:tabLst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Основна література </a:t>
            </a:r>
            <a:endParaRPr lang="ru-RU" sz="2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5860" y="1142999"/>
            <a:ext cx="8712968" cy="5527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Баранов А. А. Информационная инфраструктура: проблемы регулирования деятельности : монография / А. А. Баранов. – Киев :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Видав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дім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Дмитра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Бураго, 2012. – 352 с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Галузинський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Г. П.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Інформаційні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бізнесі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Практикум для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індивідуальної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навч.- метод. посіб. для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самост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вивч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/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Галузинський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Г. П.,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Денісова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О. О.,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Писаревська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Т. А. − К. : КНЕУ, 2008. − 524с.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Збірник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законодавчих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нормативних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документів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сфері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науки,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інновацій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інформатизації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уклад.: Л. А. 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Кургузенкова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Л. В.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Волошенюк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– К. :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УкрІНТЕІ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2011. – 356 с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Іванов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В. Г. 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інформатики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обчислювальної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підручник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В. Г.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Іванов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В. В.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Карасюк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М. В Гвозденко. – Х. : Право, 2012. – 312 с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Інформаційні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економіці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навч.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посібник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Пономаренко В. С.,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Золотарьова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І. О., Бутова Р. К. та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– Х. : Вид. ХНЕУ, 2011. – 176 с.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uk-UA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Карпенко С. Г., Іванов Є. О. Основи інформаційних систем і технологій: Навч. посіб. – К.: МАУП, 2012. – 264 с.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uk-UA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Литвин І. І., </a:t>
            </a:r>
            <a:r>
              <a:rPr lang="uk-UA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Конончук</a:t>
            </a:r>
            <a:r>
              <a:rPr lang="uk-UA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О. М., </a:t>
            </a:r>
            <a:r>
              <a:rPr lang="uk-UA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Дещинський</a:t>
            </a:r>
            <a:r>
              <a:rPr lang="uk-UA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Ю. Л. Інформатика: теоретичні основи і практикум: Підручник. – Львів: Новий Світ-2000, 2014 . – 304 с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uk-UA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Матвієнко О. В., Бородіна І Л. </a:t>
            </a:r>
            <a:r>
              <a:rPr lang="uk-UA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Internet</a:t>
            </a:r>
            <a:r>
              <a:rPr lang="uk-UA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-технології: проектування Web-сторінки: Навч. посіб. – К.: Центр навчальної літератури, 2010. – 154 с. 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ru-RU" sz="1400" dirty="0" err="1">
                <a:solidFill>
                  <a:srgbClr val="00206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Інтернет-технологій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навч. посіб. /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ред. О. В.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Карпухіна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– Х. :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Компанія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СМІТ, 2010. – 394 с.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Шило С. Г.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Інформаційні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навчальний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посібник</a:t>
            </a:r>
            <a:r>
              <a:rPr lang="ru-RU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С. Г. Шило, Г. В. Щербак, К. В. Огурцова. – Х. : Вид. ХНЕУ, 2013. – 220 с. </a:t>
            </a:r>
            <a:endParaRPr lang="ru-RU" sz="1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uk-UA" sz="1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Юринець В. Є. Інформаційні системи управління персоналом, діловодства і документообігу: навч. посіб. / Юринець В. Є., Юринець Р. В. − Л. : Тріада плюс, 2008. − 628 с.</a:t>
            </a:r>
            <a:endParaRPr lang="ru-RU" sz="1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18088" y="188640"/>
            <a:ext cx="1272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  <a:tabLst>
                <a:tab pos="4122738" algn="l"/>
              </a:tabLst>
            </a:pPr>
            <a:r>
              <a:rPr lang="uk-UA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Додаткова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1864" y="764704"/>
            <a:ext cx="8784976" cy="5487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  <a:tab pos="438785" algn="l"/>
              </a:tabLst>
            </a:pPr>
            <a:r>
              <a:rPr lang="uk-UA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Скопень</a:t>
            </a:r>
            <a:r>
              <a:rPr lang="uk-UA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М. М. Комп’ютерні інформаційні технології в туризмі: Навч. посіб. – К.: КОНДОР, 2015. – 302 с.</a:t>
            </a:r>
            <a:endParaRPr lang="ru-RU" sz="16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  <a:tab pos="438785" algn="l"/>
              </a:tabLst>
            </a:pP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Макаревич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Т. А. Інформаційні системи і технології в економіці та управлінні: Навч. посібник. — Алчевськ : 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ДонДТУ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2007. − 368с. </a:t>
            </a:r>
            <a:endParaRPr lang="ru-RU" sz="16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  <a:tab pos="438785" algn="l"/>
              </a:tabLst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Навчально-методичний посібник для самостійної роботи та практичних занять з навчальної дисципліни “Сучасні інформаційні системи та технології” / уклад.: В. Г. Іванов, С. М. Іванов, та ін. – Х.: Нац. 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юрид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ун-т ім. Ярослава Мудрого, 2014. – 129 с. </a:t>
            </a:r>
            <a:endParaRPr lang="ru-RU" sz="16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  <a:tab pos="438785" algn="l"/>
              </a:tabLst>
            </a:pP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Пасічник В. В. Глобальні інформаційні системи та технології (моделі ефективного аналізу, опрацювання та захисту даних) / В.В. Пасічник, П.І. </a:t>
            </a:r>
            <a:r>
              <a:rPr lang="uk-UA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Жежнич</a:t>
            </a:r>
            <a:r>
              <a:rPr lang="uk-UA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Р.Б. Кравець та ін. – Львів : Вид-во Національного університету «Львівська політехніка», 2006.-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350 с. </a:t>
            </a:r>
            <a:endParaRPr lang="ru-RU" sz="16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  <a:tab pos="438785" algn="l"/>
              </a:tabLst>
            </a:pP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Табунщик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Г. В.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Проектування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моделювання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інформаційних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систем: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Навчальний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посібник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Г.В. Табунщик, Р.К.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Кудерметов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А. В.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Притула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–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Запоріжжя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ЗНТУ, 2011. – 292 с. </a:t>
            </a:r>
            <a:endParaRPr lang="ru-RU" sz="16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  <a:tab pos="438785" algn="l"/>
              </a:tabLst>
            </a:pP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Фабричев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В. А., Боровик В. М..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підприємства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навч.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посібник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−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: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2008. – 100 c. </a:t>
            </a:r>
            <a:endParaRPr lang="ru-RU" sz="16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Регулирование и технологии — главные тренды в мировых финансах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833095" cy="583264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00409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35896" y="260648"/>
            <a:ext cx="19910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  <a:tabLst>
                <a:tab pos="4122738" algn="l"/>
              </a:tabLst>
            </a:pP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Інтернет-ресурси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6949" y="836712"/>
            <a:ext cx="8568952" cy="5864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Геоінформаційні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системи [Електронний ресурс]. – Режим доступу: </a:t>
            </a:r>
            <a:r>
              <a:rPr lang="uk-UA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http://www.dataplus.ru/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Глобальна система бронювання квитків, готелів, автомобілів й ін. – Режим доступу: </a:t>
            </a:r>
            <a:r>
              <a:rPr lang="uk-UA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http://www.amadeus.ru/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Інформаційний розділ Всесвітньої туристської організації (ВТО). – Режим доступу: </a:t>
            </a:r>
            <a:r>
              <a:rPr lang="uk-UA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http://www.worldtourism.org/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Національний портал Міжнародної інформаційної системи КОМПАСС – Режим доступу: </a:t>
            </a:r>
            <a:r>
              <a:rPr lang="uk-UA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http://www.kompassukraine.com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Программный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комплекс "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Оверия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-Туризм" для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туристических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агентств и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туроператоров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– Режим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доступа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uk-UA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http://www.overia-tourism.com/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Сайт інформаційно-аналітичного центра. – Режим доступу: </a:t>
            </a:r>
            <a:r>
              <a:rPr lang="uk-UA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http://www.pravo-law.kiev.ua/cgibin/matrix.cgi/pravo.html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  <a:tabLst>
                <a:tab pos="342900" algn="l"/>
                <a:tab pos="618490" algn="l"/>
              </a:tabLs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Сайти програмних засобів: [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Электрон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ресурс]. – Режим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доступа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>
              <a:lnSpc>
                <a:spcPct val="150000"/>
              </a:lnSpc>
              <a:spcAft>
                <a:spcPts val="0"/>
              </a:spcAft>
              <a:tabLst>
                <a:tab pos="342900" algn="l"/>
              </a:tabLst>
            </a:pPr>
            <a:r>
              <a:rPr lang="uk-UA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www.wwtourbusinessl.com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795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503</Words>
  <Application>Microsoft Office PowerPoint</Application>
  <PresentationFormat>Экран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“Інформаційні системи і технології в туристичній індустрії”</vt:lpstr>
      <vt:lpstr>Мета дисципліни</vt:lpstr>
      <vt:lpstr>Компетенції:</vt:lpstr>
      <vt:lpstr>Слайд 4</vt:lpstr>
      <vt:lpstr>Теми дисципліни</vt:lpstr>
      <vt:lpstr>Список рекомендованих джерел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Дисципліна вільного вибору студента “Історія туризму”</dc:title>
  <dc:creator>Егор</dc:creator>
  <cp:lastModifiedBy>iyudin</cp:lastModifiedBy>
  <cp:revision>22</cp:revision>
  <dcterms:created xsi:type="dcterms:W3CDTF">2020-06-07T08:21:14Z</dcterms:created>
  <dcterms:modified xsi:type="dcterms:W3CDTF">2021-01-31T13:40:16Z</dcterms:modified>
</cp:coreProperties>
</file>